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63" r:id="rId5"/>
    <p:sldId id="260" r:id="rId6"/>
    <p:sldId id="293" r:id="rId7"/>
    <p:sldId id="294" r:id="rId8"/>
    <p:sldId id="295" r:id="rId9"/>
    <p:sldId id="296" r:id="rId10"/>
    <p:sldId id="297" r:id="rId11"/>
    <p:sldId id="266" r:id="rId12"/>
    <p:sldId id="286" r:id="rId13"/>
    <p:sldId id="287" r:id="rId14"/>
    <p:sldId id="288" r:id="rId15"/>
    <p:sldId id="284" r:id="rId16"/>
    <p:sldId id="285" r:id="rId17"/>
    <p:sldId id="274" r:id="rId18"/>
    <p:sldId id="264" r:id="rId19"/>
    <p:sldId id="278" r:id="rId20"/>
    <p:sldId id="275" r:id="rId21"/>
    <p:sldId id="27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0B87D-B840-4EF5-ABFC-BF2096DB4AE2}" type="datetimeFigureOut">
              <a:rPr lang="en-GB" smtClean="0"/>
              <a:t>30/11/16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B46EE-8ADC-49B7-A541-96025887B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03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B46EE-8ADC-49B7-A541-96025887B47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938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9AD7-C37E-42B7-9D28-B20921C7D1AF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D036DBE9-322A-48CC-9C0C-7C5CECA205CF}" type="slidenum">
              <a:rPr lang="en-GB" smtClean="0"/>
              <a:pPr/>
              <a:t>‹#›</a:t>
            </a:fld>
            <a:r>
              <a:rPr lang="en-GB" dirty="0"/>
              <a:t> OF 30</a:t>
            </a:r>
          </a:p>
        </p:txBody>
      </p:sp>
    </p:spTree>
    <p:extLst>
      <p:ext uri="{BB962C8B-B14F-4D97-AF65-F5344CB8AC3E}">
        <p14:creationId xmlns:p14="http://schemas.microsoft.com/office/powerpoint/2010/main" val="1023117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C02-C3EF-4CB5-94D2-C6EAB22076B2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44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71C3-C161-421F-AA06-0651A9C0687E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2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2F94-FFBA-482F-9F61-875BF99537CE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54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4F46-6870-4F47-96D4-1CC63AAFD106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9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5967-6CE9-45EF-BF99-9403C093C6A8}" type="datetime1">
              <a:rPr lang="en-GB" smtClean="0"/>
              <a:t>30/11/16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8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3538-BB13-49DB-AF1A-711C93906169}" type="datetime1">
              <a:rPr lang="en-GB" smtClean="0"/>
              <a:t>30/11/16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76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D348-FFF4-49E9-9F3F-B5C3965F594A}" type="datetime1">
              <a:rPr lang="en-GB" smtClean="0"/>
              <a:t>30/11/16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8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4ED8-1884-4047-B200-B5E313C8A970}" type="datetime1">
              <a:rPr lang="en-GB" smtClean="0"/>
              <a:t>30/11/16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67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70D3-3A79-4DF9-AB75-7DAEFE7DFC94}" type="datetime1">
              <a:rPr lang="en-GB" smtClean="0"/>
              <a:t>30/11/16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41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6069-B1EB-47A7-A924-C6D869136B29}" type="datetime1">
              <a:rPr lang="en-GB" smtClean="0"/>
              <a:t>30/11/16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63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2A2C1-67B5-41AA-B73C-9B86EB373504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32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uilder_pattern" TargetMode="External"/><Relationship Id="rId2" Type="http://schemas.openxmlformats.org/officeDocument/2006/relationships/hyperlink" Target="https://sourcemaking.com/design_patterns/builder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rototype_pattern" TargetMode="External"/><Relationship Id="rId2" Type="http://schemas.openxmlformats.org/officeDocument/2006/relationships/hyperlink" Target="https://sourcemaking.com/design_patterns/prototyp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286" y="1122363"/>
            <a:ext cx="11103428" cy="2387600"/>
          </a:xfrm>
        </p:spPr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How to be a Good Developer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zh-CN" dirty="0">
                <a:latin typeface="Segoe UI" panose="020B0502040204020203" pitchFamily="34" charset="0"/>
                <a:cs typeface="Segoe UI" panose="020B0502040204020203" pitchFamily="34" charset="0"/>
              </a:rPr>
              <a:t>SESSION 2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40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Keep It Simple, Stupid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There will always be situations where thinking ahead and developing with the future in mind might be a good idea.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Think of this principle as an attempt to 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always aim for simple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Complicated solutions may be more efficient and technically better, but this principle states that they may at best not be necessary and at worst cause more problems in themselves.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438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Builder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Creational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11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pattern deals with the creation of complex aggregate objects.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It attempts to deal with the 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telescoping constructor anti-pattern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in the abstract factory or factory method patterns.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Instead of using a constructor the pattern uses a builder object which accepts parameters step by step and produces a constructed object.</a:t>
            </a:r>
          </a:p>
        </p:txBody>
      </p:sp>
    </p:spTree>
    <p:extLst>
      <p:ext uri="{BB962C8B-B14F-4D97-AF65-F5344CB8AC3E}">
        <p14:creationId xmlns:p14="http://schemas.microsoft.com/office/powerpoint/2010/main" val="287946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4800" dirty="0"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The </a:t>
            </a:r>
            <a:r>
              <a:rPr lang="en-GB" sz="4800" b="1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telescoping constructor anti-pattern </a:t>
            </a:r>
            <a:r>
              <a:rPr lang="en-GB" sz="4800" dirty="0"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occurs when the increase in number and combination of constructor parameters leads to an ever-growing list of constructors.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14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Builder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Creational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13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pattern deals with the creation of complex aggregate objects.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It attempts to deal with the 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telescoping constructor anti-pattern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in the abstract factory or factory method patterns.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Instead of using a constructor the pattern uses a builder object which accepts parameters step by step and produces a constructed object.</a:t>
            </a:r>
          </a:p>
        </p:txBody>
      </p:sp>
    </p:spTree>
    <p:extLst>
      <p:ext uri="{BB962C8B-B14F-4D97-AF65-F5344CB8AC3E}">
        <p14:creationId xmlns:p14="http://schemas.microsoft.com/office/powerpoint/2010/main" val="18917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Builder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Creational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14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It can also be useful for dealing with data that can’t be easily edited such as html code, SQL queries and which needs to be constructed in its entirety.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 builder can take the information necessary to build such data step by step.</a:t>
            </a:r>
          </a:p>
        </p:txBody>
      </p:sp>
    </p:spTree>
    <p:extLst>
      <p:ext uri="{BB962C8B-B14F-4D97-AF65-F5344CB8AC3E}">
        <p14:creationId xmlns:p14="http://schemas.microsoft.com/office/powerpoint/2010/main" val="105076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Builder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Creational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350" y="1825625"/>
            <a:ext cx="4811449" cy="435133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872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Builder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Creational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16</a:t>
            </a:fld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324" y="1825625"/>
            <a:ext cx="5495351" cy="4351338"/>
          </a:xfrm>
        </p:spPr>
      </p:pic>
    </p:spTree>
    <p:extLst>
      <p:ext uri="{BB962C8B-B14F-4D97-AF65-F5344CB8AC3E}">
        <p14:creationId xmlns:p14="http://schemas.microsoft.com/office/powerpoint/2010/main" val="71814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Builder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Creational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Source Making : Builder Design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https://sourcemaking.com/design_patterns/builder</a:t>
            </a:r>
            <a:endParaRPr lang="en-GB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Wikipedia: Builder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https://en.wikipedia.org/wiki/Builder_pattern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06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Prototype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Creational 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pattern is used when the type of objects being created are determined by an instance serving as a prototype which can be cloned to create new instances.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is beneficial when </a:t>
            </a:r>
          </a:p>
          <a:p>
            <a:pPr marL="514350" indent="-51435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Using new would be an expensive operation</a:t>
            </a:r>
          </a:p>
          <a:p>
            <a:pPr marL="514350" indent="-51435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When an newly instantiated object needs to be an identical copy of another instance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31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Prototype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Creational 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19</a:t>
            </a:fld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324" y="1825625"/>
            <a:ext cx="7317352" cy="4351338"/>
          </a:xfrm>
        </p:spPr>
      </p:pic>
    </p:spTree>
    <p:extLst>
      <p:ext uri="{BB962C8B-B14F-4D97-AF65-F5344CB8AC3E}">
        <p14:creationId xmlns:p14="http://schemas.microsoft.com/office/powerpoint/2010/main" val="402387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4134293" y="1825625"/>
            <a:ext cx="379050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Values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numCol="3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Simplicity</a:t>
            </a:r>
          </a:p>
          <a:p>
            <a:pPr marL="0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Communication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Feedback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Courage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Respect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32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Prototype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Creational 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Source Making : Prototype Design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https://sourcemaking.com/design_patterns/prototype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Wikipedia: Prototype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https://en.wikipedia.org/wiki/Prototype_pattern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82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21</a:t>
            </a:fld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Next session</a:t>
            </a:r>
            <a:endParaRPr lang="en-GB" sz="2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1690688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Value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Feedback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38200" y="2544333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Stable Dependencies</a:t>
            </a:r>
            <a:endParaRPr lang="en-GB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38200" y="3451138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Hollywood</a:t>
            </a:r>
            <a:endParaRPr lang="en-GB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838200" y="4331363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Singleton</a:t>
            </a:r>
            <a:endParaRPr lang="en-GB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38200" y="5211588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Adaptor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873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lnSpcReduction="10000"/>
          </a:bodyPr>
          <a:lstStyle/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Boy Scout Rule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Persistence Ignorance</a:t>
            </a:r>
          </a:p>
          <a:p>
            <a:pPr marL="182563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You Aren’t </a:t>
            </a:r>
            <a:r>
              <a:rPr lang="en-GB" b="1" dirty="0" err="1">
                <a:latin typeface="Segoe UI" panose="020B0502040204020203" pitchFamily="34" charset="0"/>
                <a:cs typeface="Segoe UI" panose="020B0502040204020203" pitchFamily="34" charset="0"/>
              </a:rPr>
              <a:t>Gonna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182563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Need It</a:t>
            </a:r>
          </a:p>
          <a:p>
            <a:pPr marL="182563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Keep It Simple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Stable Dependencies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Hollywood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Single Responsibility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Open-Closed</a:t>
            </a:r>
          </a:p>
          <a:p>
            <a:pPr marL="182563" indent="0">
              <a:buNone/>
            </a:pPr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Liskov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Substitution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Interface Segregation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Don’t Repeat Yourself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Inversion of Control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Dependency Inversion</a:t>
            </a:r>
          </a:p>
          <a:p>
            <a:pPr marL="182563" indent="0">
              <a:buNone/>
            </a:pPr>
            <a:r>
              <a:rPr lang="en-GB">
                <a:latin typeface="Segoe UI" panose="020B0502040204020203" pitchFamily="34" charset="0"/>
                <a:cs typeface="Segoe UI" panose="020B0502040204020203" pitchFamily="34" charset="0"/>
              </a:rPr>
              <a:t>Explicit Dependencies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Once and Only Once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Separation of Concerns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Tell, Don’t Ask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Encapsulation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Principle of Least Surprise</a:t>
            </a:r>
          </a:p>
          <a:p>
            <a:pPr marL="182563" indent="0"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33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838200" y="365125"/>
            <a:ext cx="1121605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>
                <a:latin typeface="Segoe UI Light" panose="020B0502040204020203" pitchFamily="34" charset="0"/>
                <a:cs typeface="Segoe UI Light" panose="020B0502040204020203" pitchFamily="34" charset="0"/>
              </a:rPr>
              <a:t>Patterns</a:t>
            </a: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>
                <a:latin typeface="Segoe UI Light" panose="020B0502040204020203" pitchFamily="34" charset="0"/>
                <a:cs typeface="Segoe UI Light" panose="020B0502040204020203" pitchFamily="34" charset="0"/>
              </a:rPr>
              <a:t>| </a:t>
            </a:r>
            <a:r>
              <a:rPr lang="en-GB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Creational, Structural, </a:t>
            </a:r>
            <a:r>
              <a:rPr lang="en-GB" sz="4000">
                <a:latin typeface="Segoe UI Semibold" panose="020B0702040204020203" pitchFamily="34" charset="0"/>
                <a:cs typeface="Segoe UI Semibold" panose="020B0702040204020203" pitchFamily="34" charset="0"/>
              </a:rPr>
              <a:t>Behavioural</a:t>
            </a:r>
            <a:endParaRPr lang="en-GB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numCol="3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Factory method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Abstract factory </a:t>
            </a:r>
          </a:p>
          <a:p>
            <a:pPr marL="0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Builder</a:t>
            </a:r>
          </a:p>
          <a:p>
            <a:pPr marL="0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Prototype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Singleton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Adaptor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Bridge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Composite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Decorator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Facade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Flyweight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Proxy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Chain of responsiblity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Command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Interpreter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Iterator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Mediator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Memento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Observer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State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Stategy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Template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Visitor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762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Value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Communication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We work together as a team and know how to communicate with each other </a:t>
            </a:r>
          </a:p>
          <a:p>
            <a:pPr marL="0" indent="0">
              <a:buNone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We share problems and speak to each other regularly to know what’s going on</a:t>
            </a:r>
          </a:p>
          <a:p>
            <a:pPr marL="0" indent="0">
              <a:buNone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We help each other where necessary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866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You Aren’t </a:t>
            </a:r>
            <a:r>
              <a:rPr lang="en-GB" b="1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Gonna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Need 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An 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extreme programming (XP) 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principle which states: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310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4800" dirty="0"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Always implement things when you  </a:t>
            </a:r>
            <a:r>
              <a:rPr lang="en-GB" sz="4800" b="1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actually </a:t>
            </a:r>
            <a:r>
              <a:rPr lang="en-GB" sz="4800" dirty="0"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need them, never when you just </a:t>
            </a:r>
            <a:r>
              <a:rPr lang="en-GB" sz="4800" b="1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foresee</a:t>
            </a:r>
            <a:r>
              <a:rPr lang="en-GB" sz="4800" dirty="0"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 that you need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642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You Aren’t </a:t>
            </a:r>
            <a:r>
              <a:rPr lang="en-GB" b="1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Gonna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Need 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 the context of XP it should be used with continuous refactoring, automated unit testing and continuous integration.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With continuous refactoring, a feature can be added later only when it becomes necessary.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45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Keep It Simple, Stupid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Given a range of solutions to a problem, choose the simplest.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is not doing the quickest and easiest thing, rather the simplest.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 the context of </a:t>
            </a:r>
            <a:r>
              <a:rPr lang="en-GB" b="1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You Aren’t </a:t>
            </a:r>
            <a:r>
              <a:rPr lang="en-GB" b="1" dirty="0" err="1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Gonna</a:t>
            </a:r>
            <a:r>
              <a:rPr lang="en-GB" b="1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Need It</a:t>
            </a:r>
            <a:r>
              <a:rPr lang="en-GB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striving for the simplest solution makes it easier to refactor later.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256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702</Words>
  <Application>Microsoft Office PowerPoint</Application>
  <PresentationFormat>Widescreen</PresentationFormat>
  <Paragraphs>130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等线</vt:lpstr>
      <vt:lpstr>Arial</vt:lpstr>
      <vt:lpstr>Calibri</vt:lpstr>
      <vt:lpstr>Calibri Light</vt:lpstr>
      <vt:lpstr>Segoe UI</vt:lpstr>
      <vt:lpstr>Segoe UI Black</vt:lpstr>
      <vt:lpstr>Segoe UI Light</vt:lpstr>
      <vt:lpstr>Segoe UI Semibold</vt:lpstr>
      <vt:lpstr>Office Theme</vt:lpstr>
      <vt:lpstr>How to be a Good Developer</vt:lpstr>
      <vt:lpstr>PowerPoint Presentation</vt:lpstr>
      <vt:lpstr>Principles</vt:lpstr>
      <vt:lpstr>PowerPoint Presentation</vt:lpstr>
      <vt:lpstr>Value | Communication</vt:lpstr>
      <vt:lpstr>Principles | You Aren’t Gonna Need It</vt:lpstr>
      <vt:lpstr>PowerPoint Presentation</vt:lpstr>
      <vt:lpstr>Principles | You Aren’t Gonna Need It</vt:lpstr>
      <vt:lpstr>Principles | Keep It Simple, Stupid</vt:lpstr>
      <vt:lpstr>Principles | Keep It Simple, Stupid</vt:lpstr>
      <vt:lpstr>Pattern | Builder  Creational </vt:lpstr>
      <vt:lpstr>PowerPoint Presentation</vt:lpstr>
      <vt:lpstr>Pattern | Builder  Creational </vt:lpstr>
      <vt:lpstr>Pattern | Builder  Creational </vt:lpstr>
      <vt:lpstr>Pattern | Builder  Creational </vt:lpstr>
      <vt:lpstr>Pattern | Builder  Creational </vt:lpstr>
      <vt:lpstr>Pattern | Builder  Creational </vt:lpstr>
      <vt:lpstr>Pattern | Prototype  Creational </vt:lpstr>
      <vt:lpstr>Pattern | Prototype  Creational </vt:lpstr>
      <vt:lpstr>Pattern | Prototype  Creational </vt:lpstr>
      <vt:lpstr>Next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Matthias</dc:creator>
  <cp:lastModifiedBy>Matt Matthias</cp:lastModifiedBy>
  <cp:revision>47</cp:revision>
  <dcterms:created xsi:type="dcterms:W3CDTF">2016-05-13T07:51:51Z</dcterms:created>
  <dcterms:modified xsi:type="dcterms:W3CDTF">2016-11-30T21:59:05Z</dcterms:modified>
</cp:coreProperties>
</file>